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4E74E-DA20-DAA5-8B00-837867DE7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14AAF1-B0B5-D949-F903-BC6138C3F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8419C4-D238-30AC-7509-1A9D1FA43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FDB65C-F78B-B4AB-EAC0-C88FCD9C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647A16-DEAB-95A0-6662-9914161DD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51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2F13F-7AB6-7BA3-3AD9-996F1038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F61602-BFA6-1D8A-1D8D-96BDD82D4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4F215B-9CB8-3C48-7CAF-49811A7E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7DE89C-395D-F8BB-9D35-56C21834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4086F3-B03E-892E-821C-E9AAAAD7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67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F6F1B2-70E6-B637-67C0-2F7A31DA9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8C72F0-8971-755A-C68A-9C33E72E7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9487EE-5072-619F-C268-2BADB12A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77F7E5-B764-1EC8-AB6C-544EB842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F7CEE0-DDE4-BC2F-9DE8-9D07467A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77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1CF68-3C7A-43EF-FA52-0322A136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48712-9AA8-20CE-1573-BCB74E108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4C8955-B403-A981-2F28-588E04742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7C338D-AB37-A8B3-5FAB-C7AE55AD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CC9352-A987-BDDA-0D78-5C2F82FF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33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550E9-A79B-DEFA-2329-DF653BAF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B68303-49EA-99AF-3749-804180739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773188-48D0-C624-5C76-597F2343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2692EA-4D06-EC29-CC84-DCA44DE1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0271B9-CB86-6E16-C84C-C37156F8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38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6334B-66CC-21E3-30E5-20B5BE77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89949A-5E88-7FE5-C4EC-6D34C1E3C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90B4E91-8614-929C-5EA8-607D47BCC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387FDD-C352-7235-52C4-BC62D8F3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EF64F4-F9AC-E623-D3D4-8BA2A2B7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CAD330-C16B-C18D-EC37-075475A6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31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F9B6E-F93D-3C18-382F-9BC15A80F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762D8B-4050-CFAC-7524-E7BCC413C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80812A-E5E1-B7A3-6167-0E0180BA8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1BD450-C57D-657C-162E-659219F0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F61131-29C3-3BF5-5225-9FB5A17D1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4B7E5D3-B359-00CA-BCCE-FEE9BFB8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8E598B-73C2-4748-AEE5-6CE5439E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D579743-1BC1-A3AB-210E-A116B3D0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2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6635E5-718D-3961-4EE1-F3ABBF073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E866794-1CF3-360C-63A4-98BC57503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BD658A-398F-2101-E5AE-EF32EF0E3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C8888C-C324-3553-CDB4-6D9DCD3F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37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E24555-DC83-164D-C4E1-7CB3DA1F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E7A90AB-4EA3-AE6C-EFAF-9FC503859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5C1A64-269B-6EFA-4B92-7F997D773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13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3412F7-1AC3-201F-0681-14698D5A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D4C281-8EA5-6901-398E-FC4DBA57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5475C7-2AA9-1B11-83DB-CDEFADA53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653436-E57E-1F9B-B525-78FF80B8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F4468C-E679-6930-91FA-84B08AA8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99DFEE-9EC5-A361-01A2-0BEF9B4B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68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DEE71-58FF-723C-2C4D-D676D2FC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3375D2-C280-D3E8-BBC1-D0FCA6C1C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2DFE51-669E-B1EB-3960-14EB8308A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9ACE47-704E-3F2D-235C-008249019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943C42-1864-F1F2-94EB-57A3322F9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25DFC9-3586-4EB8-93E5-1E05B626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34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D95092B-D367-1CF7-4B18-0C2DBCEF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FA3535-2889-E086-1E37-56EE9B405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382596-9A60-36E6-BC0D-69B68DDC3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430F2-3908-46A2-9D8C-6CA3B72AB87B}" type="datetimeFigureOut">
              <a:rPr lang="fr-FR" smtClean="0"/>
              <a:t>19/10/2025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E9E570-725D-B5E8-9FA3-291A04286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4962D5-E088-D834-638C-6649EC2C4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98A213-AA02-4133-AB32-4BE413F8B4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37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FB11A-BB5F-A7BF-293B-18566CEEDB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Octobre Rose</a:t>
            </a:r>
            <a:br>
              <a:rPr lang="fr-FR" dirty="0"/>
            </a:br>
            <a:r>
              <a:rPr lang="fr-FR" dirty="0"/>
              <a:t>samedi 11 octobre 2025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38214C-1370-D43F-E200-483B266780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Au fil de l’eau – régates rémoises</a:t>
            </a:r>
          </a:p>
        </p:txBody>
      </p:sp>
    </p:spTree>
    <p:extLst>
      <p:ext uri="{BB962C8B-B14F-4D97-AF65-F5344CB8AC3E}">
        <p14:creationId xmlns:p14="http://schemas.microsoft.com/office/powerpoint/2010/main" val="4168470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35B353-3188-7C8E-8B90-0F20C196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F1AAA3-F132-2906-820E-060B4D713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87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8C473-D601-E87B-9C71-9A099E0C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38D59D-20FB-2FB7-2FB8-09423A2A6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4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B336A-9E46-3C0D-F535-C53FBED9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3B6362-C7BB-EEAF-E755-5972DE855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77" y="0"/>
            <a:ext cx="8959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750C5-A146-6580-2344-0591BF74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2AEBFC-C88C-DEDE-D6E9-A9527A7F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120" y="0"/>
            <a:ext cx="69097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4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83D89A-E7DC-15FC-C286-1488D526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2FA776-9E88-C422-13AC-34FBD6515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207" y="599680"/>
            <a:ext cx="4191585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4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6DB7FE-DCC5-AB97-7E5C-73091BCE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FFD4D1-5E9C-FF2F-301F-8F95D9E7D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620" y="338554"/>
            <a:ext cx="4333296" cy="61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9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1D6087-0DD5-BA91-7CC3-DE7C1487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FDA100-79C7-42E7-2A5C-E2D84BB39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9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D5E437-D839-7EBB-AF1F-DE8F199D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0F63D3-CAEA-FC78-E6D2-7BBA6961F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6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0B029-81BB-8566-67A1-2AC7E9AC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743739-CAA7-4E6E-8468-9A5DD76F3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7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C131BA-133A-ACAB-64FA-68DBEB25B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2D480A8-C949-6066-F88F-1A175379F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5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16B3E-B392-29C1-4034-87F03A5C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F22B26-077A-361E-09A2-2DC831E79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B9688-5A24-D101-0F08-D40FD2F9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A56598-5038-6F10-9E00-F4F8201A8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907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14</Words>
  <Application>Microsoft Office PowerPoint</Application>
  <PresentationFormat>Grand écran</PresentationFormat>
  <Paragraphs>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Thème Office</vt:lpstr>
      <vt:lpstr>Octobre Rose samedi 11 octobre 2025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CUGR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GANDOIN Isabelle</dc:creator>
  <cp:lastModifiedBy>GANDOIN Isabelle</cp:lastModifiedBy>
  <cp:revision>2</cp:revision>
  <dcterms:created xsi:type="dcterms:W3CDTF">2025-10-19T13:16:29Z</dcterms:created>
  <dcterms:modified xsi:type="dcterms:W3CDTF">2025-10-19T13:32:34Z</dcterms:modified>
</cp:coreProperties>
</file>